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3416300" cy="49530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711200" y="787400"/>
            <a:ext cx="0" cy="4622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536700" y="787400"/>
            <a:ext cx="0" cy="4622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1790700" y="787400"/>
            <a:ext cx="0" cy="4622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2044700" y="787400"/>
            <a:ext cx="0" cy="4622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2870200" y="787400"/>
            <a:ext cx="0" cy="4622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3124200" y="787400"/>
            <a:ext cx="0" cy="4622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9" name=""/>
          <p:cNvSpPr/>
          <p:nvPr/>
        </p:nvSpPr>
        <p:spPr>
          <a:xfrm>
            <a:off x="6096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10" name=""/>
          <p:cNvSpPr/>
          <p:nvPr/>
        </p:nvSpPr>
        <p:spPr>
          <a:xfrm>
            <a:off x="1447800" y="5080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1" name=""/>
          <p:cNvSpPr/>
          <p:nvPr/>
        </p:nvSpPr>
        <p:spPr>
          <a:xfrm>
            <a:off x="16891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12" name=""/>
          <p:cNvSpPr/>
          <p:nvPr/>
        </p:nvSpPr>
        <p:spPr>
          <a:xfrm>
            <a:off x="19431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sp>
        <p:nvSpPr>
          <p:cNvPr id="13" name=""/>
          <p:cNvSpPr/>
          <p:nvPr/>
        </p:nvSpPr>
        <p:spPr>
          <a:xfrm>
            <a:off x="27686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e</a:t>
            </a:r>
          </a:p>
        </p:txBody>
      </p:sp>
      <p:sp>
        <p:nvSpPr>
          <p:cNvPr id="14" name=""/>
          <p:cNvSpPr/>
          <p:nvPr/>
        </p:nvSpPr>
        <p:spPr>
          <a:xfrm>
            <a:off x="3048000" y="508000"/>
            <a:ext cx="1524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f</a:t>
            </a:r>
          </a:p>
        </p:txBody>
      </p:sp>
      <p:cxnSp>
        <p:nvCxnSpPr>
          <p:cNvPr id="15" name=""/>
          <p:cNvCxnSpPr/>
          <p:nvPr/>
        </p:nvCxnSpPr>
        <p:spPr>
          <a:xfrm>
            <a:off x="717550" y="895350"/>
            <a:ext cx="1066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16" name=""/>
          <p:cNvCxnSpPr/>
          <p:nvPr/>
        </p:nvCxnSpPr>
        <p:spPr>
          <a:xfrm>
            <a:off x="717550" y="1149350"/>
            <a:ext cx="1066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17" name=""/>
          <p:cNvCxnSpPr/>
          <p:nvPr/>
        </p:nvCxnSpPr>
        <p:spPr>
          <a:xfrm>
            <a:off x="717550" y="1403350"/>
            <a:ext cx="1066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18" name=""/>
          <p:cNvCxnSpPr/>
          <p:nvPr/>
        </p:nvCxnSpPr>
        <p:spPr>
          <a:xfrm>
            <a:off x="717550" y="1657350"/>
            <a:ext cx="1066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19" name=""/>
          <p:cNvCxnSpPr/>
          <p:nvPr/>
        </p:nvCxnSpPr>
        <p:spPr>
          <a:xfrm>
            <a:off x="717550" y="1911350"/>
            <a:ext cx="1066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20" name=""/>
          <p:cNvCxnSpPr/>
          <p:nvPr/>
        </p:nvCxnSpPr>
        <p:spPr>
          <a:xfrm>
            <a:off x="717550" y="2241550"/>
            <a:ext cx="1066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21" name=""/>
          <p:cNvCxnSpPr/>
          <p:nvPr/>
        </p:nvCxnSpPr>
        <p:spPr>
          <a:xfrm>
            <a:off x="717550" y="2444750"/>
            <a:ext cx="1066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22" name=""/>
          <p:cNvCxnSpPr/>
          <p:nvPr/>
        </p:nvCxnSpPr>
        <p:spPr>
          <a:xfrm>
            <a:off x="717550" y="2647950"/>
            <a:ext cx="1066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23" name=""/>
          <p:cNvCxnSpPr/>
          <p:nvPr/>
        </p:nvCxnSpPr>
        <p:spPr>
          <a:xfrm>
            <a:off x="1543050" y="1022350"/>
            <a:ext cx="1320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FF"/>
          </a:lnRef>
          <a:fillRef idx="0"/>
          <a:effectRef idx="0"/>
          <a:fontRef idx="none"/>
        </p:style>
      </p:cxnSp>
      <p:cxnSp>
        <p:nvCxnSpPr>
          <p:cNvPr id="24" name=""/>
          <p:cNvCxnSpPr/>
          <p:nvPr/>
        </p:nvCxnSpPr>
        <p:spPr>
          <a:xfrm>
            <a:off x="1543050" y="1276350"/>
            <a:ext cx="1320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33FF33"/>
          </a:lnRef>
          <a:fillRef idx="0"/>
          <a:effectRef idx="0"/>
          <a:fontRef idx="none"/>
        </p:style>
      </p:cxnSp>
      <p:cxnSp>
        <p:nvCxnSpPr>
          <p:cNvPr id="25" name=""/>
          <p:cNvCxnSpPr/>
          <p:nvPr/>
        </p:nvCxnSpPr>
        <p:spPr>
          <a:xfrm>
            <a:off x="1543050" y="1530350"/>
            <a:ext cx="1320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33FF33"/>
          </a:lnRef>
          <a:fillRef idx="0"/>
          <a:effectRef idx="0"/>
          <a:fontRef idx="none"/>
        </p:style>
      </p:cxnSp>
      <p:cxnSp>
        <p:nvCxnSpPr>
          <p:cNvPr id="26" name=""/>
          <p:cNvCxnSpPr/>
          <p:nvPr/>
        </p:nvCxnSpPr>
        <p:spPr>
          <a:xfrm>
            <a:off x="1543050" y="1784350"/>
            <a:ext cx="1320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33FF33"/>
          </a:lnRef>
          <a:fillRef idx="0"/>
          <a:effectRef idx="0"/>
          <a:fontRef idx="none"/>
        </p:style>
      </p:cxnSp>
      <p:cxnSp>
        <p:nvCxnSpPr>
          <p:cNvPr id="27" name=""/>
          <p:cNvCxnSpPr/>
          <p:nvPr/>
        </p:nvCxnSpPr>
        <p:spPr>
          <a:xfrm>
            <a:off x="2051050" y="1403350"/>
            <a:ext cx="1066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CC00"/>
          </a:lnRef>
          <a:fillRef idx="0"/>
          <a:effectRef idx="0"/>
          <a:fontRef idx="none"/>
        </p:style>
      </p:cxnSp>
      <p:cxnSp>
        <p:nvCxnSpPr>
          <p:cNvPr id="28" name=""/>
          <p:cNvCxnSpPr/>
          <p:nvPr/>
        </p:nvCxnSpPr>
        <p:spPr>
          <a:xfrm>
            <a:off x="2051050" y="1657350"/>
            <a:ext cx="1066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CC00"/>
          </a:lnRef>
          <a:fillRef idx="0"/>
          <a:effectRef idx="0"/>
          <a:fontRef idx="none"/>
        </p:style>
      </p:cxnSp>
      <p:cxnSp>
        <p:nvCxnSpPr>
          <p:cNvPr id="29" name=""/>
          <p:cNvCxnSpPr/>
          <p:nvPr/>
        </p:nvCxnSpPr>
        <p:spPr>
          <a:xfrm>
            <a:off x="2051050" y="1911350"/>
            <a:ext cx="1066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CC00"/>
          </a:lnRef>
          <a:fillRef idx="0"/>
          <a:effectRef idx="0"/>
          <a:fontRef idx="none"/>
        </p:style>
      </p:cxnSp>
      <p:cxnSp>
        <p:nvCxnSpPr>
          <p:cNvPr id="30" name=""/>
          <p:cNvCxnSpPr/>
          <p:nvPr/>
        </p:nvCxnSpPr>
        <p:spPr>
          <a:xfrm>
            <a:off x="1543050" y="2114550"/>
            <a:ext cx="1320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FF"/>
          </a:lnRef>
          <a:fillRef idx="0"/>
          <a:effectRef idx="0"/>
          <a:fontRef idx="none"/>
        </p:style>
      </p:cxnSp>
      <p:sp>
        <p:nvSpPr>
          <p:cNvPr id="31" name=""/>
          <p:cNvSpPr/>
          <p:nvPr/>
        </p:nvSpPr>
        <p:spPr>
          <a:xfrm>
            <a:off x="3194050" y="819150"/>
            <a:ext cx="209550" cy="968375"/>
          </a:xfrm>
          <a:custGeom>
            <a:pathLst>
              <a:path w="209550" h="968375">
                <a:moveTo>
                  <a:pt x="0" y="0"/>
                </a:moveTo>
                <a:lnTo>
                  <a:pt x="6350" y="0"/>
                </a:lnTo>
                <a:cubicBezTo>
                  <a:pt x="62462" y="0"/>
                  <a:pt x="107950" y="45487"/>
                  <a:pt x="107950" y="101600"/>
                </a:cubicBezTo>
                <a:lnTo>
                  <a:pt x="107950" y="866775"/>
                </a:lnTo>
                <a:cubicBezTo>
                  <a:pt x="107950" y="922887"/>
                  <a:pt x="153437" y="968375"/>
                  <a:pt x="209550" y="968375"/>
                </a:cubicBez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2" name=""/>
          <p:cNvSpPr/>
          <p:nvPr/>
        </p:nvSpPr>
        <p:spPr>
          <a:xfrm>
            <a:off x="3194050" y="819150"/>
            <a:ext cx="209550" cy="1936750"/>
          </a:xfrm>
          <a:custGeom>
            <a:pathLst>
              <a:path w="209550" h="1936750">
                <a:moveTo>
                  <a:pt x="209550" y="968375"/>
                </a:moveTo>
                <a:cubicBezTo>
                  <a:pt x="153437" y="968375"/>
                  <a:pt x="107950" y="1013862"/>
                  <a:pt x="107950" y="1069975"/>
                </a:cubicBezTo>
                <a:lnTo>
                  <a:pt x="107950" y="1835150"/>
                </a:lnTo>
                <a:cubicBezTo>
                  <a:pt x="107950" y="1891262"/>
                  <a:pt x="62462" y="1936750"/>
                  <a:pt x="6350" y="1936750"/>
                </a:cubicBezTo>
                <a:lnTo>
                  <a:pt x="0" y="1936750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3" name=""/>
          <p:cNvSpPr/>
          <p:nvPr/>
        </p:nvSpPr>
        <p:spPr>
          <a:xfrm rot="5400000">
            <a:off x="2946907" y="1647825"/>
            <a:ext cx="1218184" cy="279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Layout is</a:t>
            </a:r>
          </a:p>
          <a:p>
            <a:pPr algn="ctr" marL="0" marR="0" latinLnBrk="0"/>
            <a:r>
              <a:rPr dirty="0" sz="1000" err="1" lang="en-en" b="1">
                <a:latin typeface="Nimbus Sans"/>
              </a:rPr>
              <a:t>one_by_one_merge</a:t>
            </a:r>
          </a:p>
        </p:txBody>
      </p:sp>
      <p:cxnSp>
        <p:nvCxnSpPr>
          <p:cNvPr id="34" name=""/>
          <p:cNvCxnSpPr/>
          <p:nvPr/>
        </p:nvCxnSpPr>
        <p:spPr>
          <a:xfrm>
            <a:off x="609600" y="2870200"/>
            <a:ext cx="3098800" cy="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5" name=""/>
          <p:cNvCxnSpPr/>
          <p:nvPr/>
        </p:nvCxnSpPr>
        <p:spPr>
          <a:xfrm>
            <a:off x="717550" y="3092450"/>
            <a:ext cx="1066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36" name=""/>
          <p:cNvCxnSpPr/>
          <p:nvPr/>
        </p:nvCxnSpPr>
        <p:spPr>
          <a:xfrm>
            <a:off x="717550" y="3346450"/>
            <a:ext cx="1066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37" name=""/>
          <p:cNvCxnSpPr/>
          <p:nvPr/>
        </p:nvCxnSpPr>
        <p:spPr>
          <a:xfrm>
            <a:off x="717550" y="4108450"/>
            <a:ext cx="1066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38" name=""/>
          <p:cNvCxnSpPr/>
          <p:nvPr/>
        </p:nvCxnSpPr>
        <p:spPr>
          <a:xfrm>
            <a:off x="717550" y="4438650"/>
            <a:ext cx="1066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39" name=""/>
          <p:cNvCxnSpPr/>
          <p:nvPr/>
        </p:nvCxnSpPr>
        <p:spPr>
          <a:xfrm>
            <a:off x="717550" y="4641850"/>
            <a:ext cx="1066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40" name=""/>
          <p:cNvCxnSpPr/>
          <p:nvPr/>
        </p:nvCxnSpPr>
        <p:spPr>
          <a:xfrm>
            <a:off x="717550" y="4845050"/>
            <a:ext cx="1066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41" name=""/>
          <p:cNvCxnSpPr/>
          <p:nvPr/>
        </p:nvCxnSpPr>
        <p:spPr>
          <a:xfrm>
            <a:off x="717550" y="5048250"/>
            <a:ext cx="1066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42" name=""/>
          <p:cNvCxnSpPr/>
          <p:nvPr/>
        </p:nvCxnSpPr>
        <p:spPr>
          <a:xfrm>
            <a:off x="717550" y="5251450"/>
            <a:ext cx="1066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43" name=""/>
          <p:cNvCxnSpPr/>
          <p:nvPr/>
        </p:nvCxnSpPr>
        <p:spPr>
          <a:xfrm>
            <a:off x="1543050" y="3219450"/>
            <a:ext cx="1320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FF"/>
          </a:lnRef>
          <a:fillRef idx="0"/>
          <a:effectRef idx="0"/>
          <a:fontRef idx="none"/>
        </p:style>
      </p:cxnSp>
      <p:cxnSp>
        <p:nvCxnSpPr>
          <p:cNvPr id="44" name=""/>
          <p:cNvCxnSpPr/>
          <p:nvPr/>
        </p:nvCxnSpPr>
        <p:spPr>
          <a:xfrm>
            <a:off x="1543050" y="3473450"/>
            <a:ext cx="1320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33FF33"/>
          </a:lnRef>
          <a:fillRef idx="0"/>
          <a:effectRef idx="0"/>
          <a:fontRef idx="none"/>
        </p:style>
      </p:cxnSp>
      <p:cxnSp>
        <p:nvCxnSpPr>
          <p:cNvPr id="45" name=""/>
          <p:cNvCxnSpPr/>
          <p:nvPr/>
        </p:nvCxnSpPr>
        <p:spPr>
          <a:xfrm>
            <a:off x="1543050" y="3727450"/>
            <a:ext cx="1320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33FF33"/>
          </a:lnRef>
          <a:fillRef idx="0"/>
          <a:effectRef idx="0"/>
          <a:fontRef idx="none"/>
        </p:style>
      </p:cxnSp>
      <p:cxnSp>
        <p:nvCxnSpPr>
          <p:cNvPr id="46" name=""/>
          <p:cNvCxnSpPr/>
          <p:nvPr/>
        </p:nvCxnSpPr>
        <p:spPr>
          <a:xfrm>
            <a:off x="1543050" y="3981450"/>
            <a:ext cx="1320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33FF33"/>
          </a:lnRef>
          <a:fillRef idx="0"/>
          <a:effectRef idx="0"/>
          <a:fontRef idx="none"/>
        </p:style>
      </p:cxnSp>
      <p:cxnSp>
        <p:nvCxnSpPr>
          <p:cNvPr id="47" name=""/>
          <p:cNvCxnSpPr/>
          <p:nvPr/>
        </p:nvCxnSpPr>
        <p:spPr>
          <a:xfrm>
            <a:off x="2051050" y="3600450"/>
            <a:ext cx="1066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CC00"/>
          </a:lnRef>
          <a:fillRef idx="0"/>
          <a:effectRef idx="0"/>
          <a:fontRef idx="none"/>
        </p:style>
      </p:cxnSp>
      <p:cxnSp>
        <p:nvCxnSpPr>
          <p:cNvPr id="48" name=""/>
          <p:cNvCxnSpPr/>
          <p:nvPr/>
        </p:nvCxnSpPr>
        <p:spPr>
          <a:xfrm>
            <a:off x="2051050" y="3854450"/>
            <a:ext cx="1066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CC00"/>
          </a:lnRef>
          <a:fillRef idx="0"/>
          <a:effectRef idx="0"/>
          <a:fontRef idx="none"/>
        </p:style>
      </p:cxnSp>
      <p:cxnSp>
        <p:nvCxnSpPr>
          <p:cNvPr id="49" name=""/>
          <p:cNvCxnSpPr/>
          <p:nvPr/>
        </p:nvCxnSpPr>
        <p:spPr>
          <a:xfrm>
            <a:off x="2051050" y="4108450"/>
            <a:ext cx="1066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CC00"/>
          </a:lnRef>
          <a:fillRef idx="0"/>
          <a:effectRef idx="0"/>
          <a:fontRef idx="none"/>
        </p:style>
      </p:cxnSp>
      <p:cxnSp>
        <p:nvCxnSpPr>
          <p:cNvPr id="50" name=""/>
          <p:cNvCxnSpPr/>
          <p:nvPr/>
        </p:nvCxnSpPr>
        <p:spPr>
          <a:xfrm>
            <a:off x="1543050" y="4311650"/>
            <a:ext cx="1320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FF"/>
          </a:lnRef>
          <a:fillRef idx="0"/>
          <a:effectRef idx="0"/>
          <a:fontRef idx="none"/>
        </p:style>
      </p:cxnSp>
      <p:sp>
        <p:nvSpPr>
          <p:cNvPr id="51" name=""/>
          <p:cNvSpPr/>
          <p:nvPr/>
        </p:nvSpPr>
        <p:spPr>
          <a:xfrm>
            <a:off x="3194050" y="3016250"/>
            <a:ext cx="209550" cy="1171575"/>
          </a:xfrm>
          <a:custGeom>
            <a:pathLst>
              <a:path w="209550" h="1171575">
                <a:moveTo>
                  <a:pt x="0" y="0"/>
                </a:moveTo>
                <a:lnTo>
                  <a:pt x="6350" y="0"/>
                </a:lnTo>
                <a:cubicBezTo>
                  <a:pt x="62462" y="0"/>
                  <a:pt x="107950" y="45487"/>
                  <a:pt x="107950" y="101600"/>
                </a:cubicBezTo>
                <a:lnTo>
                  <a:pt x="107950" y="1069975"/>
                </a:lnTo>
                <a:cubicBezTo>
                  <a:pt x="107950" y="1126087"/>
                  <a:pt x="153437" y="1171575"/>
                  <a:pt x="209550" y="1171575"/>
                </a:cubicBez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2" name=""/>
          <p:cNvSpPr/>
          <p:nvPr/>
        </p:nvSpPr>
        <p:spPr>
          <a:xfrm>
            <a:off x="3194050" y="3016250"/>
            <a:ext cx="209550" cy="2343150"/>
          </a:xfrm>
          <a:custGeom>
            <a:pathLst>
              <a:path w="209550" h="2343150">
                <a:moveTo>
                  <a:pt x="209550" y="1171575"/>
                </a:moveTo>
                <a:cubicBezTo>
                  <a:pt x="153437" y="1171575"/>
                  <a:pt x="107950" y="1217062"/>
                  <a:pt x="107950" y="1273175"/>
                </a:cubicBezTo>
                <a:lnTo>
                  <a:pt x="107950" y="2241550"/>
                </a:lnTo>
                <a:cubicBezTo>
                  <a:pt x="107950" y="2297662"/>
                  <a:pt x="62462" y="2343150"/>
                  <a:pt x="6350" y="2343150"/>
                </a:cubicBezTo>
                <a:lnTo>
                  <a:pt x="0" y="2343150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3" name=""/>
          <p:cNvSpPr/>
          <p:nvPr/>
        </p:nvSpPr>
        <p:spPr>
          <a:xfrm rot="5400000">
            <a:off x="3172777" y="4048125"/>
            <a:ext cx="766445" cy="279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Layout is</a:t>
            </a:r>
          </a:p>
          <a:p>
            <a:pPr algn="ctr" marL="0" marR="0" latinLnBrk="0"/>
            <a:r>
              <a:rPr dirty="0" sz="1000" err="1" lang="en-en" b="1">
                <a:latin typeface="Nimbus Sans"/>
              </a:rPr>
              <a:t>one_by_one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